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93" r:id="rId2"/>
    <p:sldId id="400" r:id="rId3"/>
    <p:sldId id="394" r:id="rId4"/>
    <p:sldId id="395" r:id="rId5"/>
    <p:sldId id="396" r:id="rId6"/>
    <p:sldId id="397" r:id="rId7"/>
    <p:sldId id="401" r:id="rId8"/>
    <p:sldId id="402" r:id="rId9"/>
    <p:sldId id="403" r:id="rId10"/>
    <p:sldId id="404" r:id="rId11"/>
  </p:sldIdLst>
  <p:sldSz cx="9144000" cy="899795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75E5"/>
    <a:srgbClr val="1DE3FD"/>
    <a:srgbClr val="197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352" y="-112"/>
      </p:cViewPr>
      <p:guideLst>
        <p:guide orient="horz" pos="28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2F05-8177-A94D-A1E7-0BA1ACA1F44A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685925" y="685800"/>
            <a:ext cx="3486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70B23-B88C-2A49-A5C9-0BDC1B37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7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795197"/>
            <a:ext cx="7772400" cy="192872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5098838"/>
            <a:ext cx="6400800" cy="22994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41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6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360336"/>
            <a:ext cx="2057400" cy="767741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60336"/>
            <a:ext cx="6019800" cy="767741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4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81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782017"/>
            <a:ext cx="7772400" cy="17870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813716"/>
            <a:ext cx="7772400" cy="19683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3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099522"/>
            <a:ext cx="4038600" cy="5938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099522"/>
            <a:ext cx="4038600" cy="5938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95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2014125"/>
            <a:ext cx="4040188" cy="839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853517"/>
            <a:ext cx="4040188" cy="5184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2014125"/>
            <a:ext cx="4041775" cy="839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853517"/>
            <a:ext cx="4041775" cy="5184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95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19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07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358252"/>
            <a:ext cx="3008313" cy="15246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358252"/>
            <a:ext cx="5111750" cy="76795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882905"/>
            <a:ext cx="3008313" cy="61548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1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6298565"/>
            <a:ext cx="5486400" cy="7435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803983"/>
            <a:ext cx="5486400" cy="5398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7042146"/>
            <a:ext cx="5486400" cy="10560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3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60335"/>
            <a:ext cx="8229600" cy="1499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2099522"/>
            <a:ext cx="8229600" cy="593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8339767"/>
            <a:ext cx="2133600" cy="47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1DDB-8A65-BA4E-94A4-588296EE568F}" type="datetimeFigureOut">
              <a:rPr kumimoji="1" lang="ja-JP" altLang="en-US" smtClean="0"/>
              <a:t>17/07/29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8339767"/>
            <a:ext cx="2895600" cy="47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8339767"/>
            <a:ext cx="2133600" cy="47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3B62-81D5-9B4D-BD01-DED82C0EC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93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2033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31" y="2102080"/>
            <a:ext cx="6387813" cy="47908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58166" y="310902"/>
            <a:ext cx="829622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 smtClean="0">
                <a:solidFill>
                  <a:schemeClr val="bg1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三菱</a:t>
            </a:r>
            <a:endParaRPr lang="en-US" altLang="ja-JP" sz="5400" dirty="0" smtClean="0">
              <a:solidFill>
                <a:schemeClr val="bg1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rgbClr val="FF0000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</a:t>
            </a:r>
            <a:r>
              <a:rPr lang="ja-JP" altLang="en-US" sz="7200" dirty="0">
                <a:solidFill>
                  <a:srgbClr val="FF0000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パジェロミニ</a:t>
            </a:r>
            <a:r>
              <a:rPr lang="ja-JP" altLang="en-US" sz="7200" dirty="0" smtClean="0">
                <a:solidFill>
                  <a:srgbClr val="FF0000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」</a:t>
            </a:r>
            <a:endParaRPr lang="en-US" altLang="ja-JP" sz="7200" dirty="0" smtClean="0">
              <a:solidFill>
                <a:srgbClr val="FF0000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>
              <a:solidFill>
                <a:schemeClr val="bg1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 smtClean="0">
              <a:solidFill>
                <a:schemeClr val="bg1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 smtClean="0">
              <a:solidFill>
                <a:schemeClr val="bg1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>
              <a:solidFill>
                <a:schemeClr val="bg1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5400" dirty="0" smtClean="0">
              <a:solidFill>
                <a:schemeClr val="bg1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5400" dirty="0" smtClean="0">
                <a:solidFill>
                  <a:schemeClr val="bg1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フルモデルチェンジ</a:t>
            </a:r>
            <a:r>
              <a:rPr lang="en-US" altLang="ja-JP" sz="5400" dirty="0" smtClean="0">
                <a:solidFill>
                  <a:srgbClr val="FFFF00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2018</a:t>
            </a:r>
            <a:r>
              <a:rPr lang="ja-JP" altLang="en-US" sz="5400" dirty="0">
                <a:solidFill>
                  <a:srgbClr val="FFFF00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年</a:t>
            </a:r>
            <a:r>
              <a:rPr lang="ja-JP" altLang="en-US" sz="5400" dirty="0" smtClean="0">
                <a:solidFill>
                  <a:srgbClr val="FFFF00"/>
                </a:solidFill>
                <a:effectLst>
                  <a:glow rad="317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発売</a:t>
            </a:r>
            <a:endParaRPr lang="ja-JP" altLang="en-US" sz="5400" dirty="0">
              <a:solidFill>
                <a:srgbClr val="FFFF00"/>
              </a:solidFill>
              <a:effectLst>
                <a:glow rad="317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82330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51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640x640_rect_1606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185" y="0"/>
            <a:ext cx="11997267" cy="89979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-19240" y="2697997"/>
            <a:ext cx="91632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>
                <a:solidFill>
                  <a:srgbClr val="FF0000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</a:t>
            </a:r>
            <a:r>
              <a:rPr lang="ja-JP" altLang="en-US" sz="7200" dirty="0">
                <a:solidFill>
                  <a:srgbClr val="FF0000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小田原系ラーメン</a:t>
            </a:r>
            <a:r>
              <a:rPr lang="ja-JP" altLang="en-US" sz="6000" dirty="0" smtClean="0">
                <a:solidFill>
                  <a:srgbClr val="FF0000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」</a:t>
            </a:r>
            <a:endParaRPr lang="en-US" altLang="ja-JP" sz="6000" dirty="0" smtClean="0">
              <a:solidFill>
                <a:srgbClr val="FF0000"/>
              </a:solidFill>
              <a:effectLst>
                <a:glow rad="2413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>
              <a:solidFill>
                <a:schemeClr val="bg1"/>
              </a:solidFill>
              <a:effectLst>
                <a:glow rad="2413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800" dirty="0" smtClean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その</a:t>
            </a:r>
            <a:r>
              <a:rPr lang="ja-JP" altLang="en-US" sz="6000" dirty="0" smtClean="0">
                <a:solidFill>
                  <a:srgbClr val="FFFF00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特徴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や</a:t>
            </a:r>
            <a:r>
              <a:rPr lang="ja-JP" altLang="en-US" sz="6000" dirty="0" smtClean="0">
                <a:solidFill>
                  <a:srgbClr val="FFFF00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名店</a:t>
            </a:r>
            <a:r>
              <a:rPr lang="ja-JP" altLang="en-US" sz="5400" dirty="0" smtClean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は</a:t>
            </a:r>
            <a:r>
              <a:rPr lang="ja-JP" altLang="en-US" sz="7200" dirty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51422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demi_sedan_04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1900" y="0"/>
            <a:ext cx="17995900" cy="89979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27277" y="731527"/>
            <a:ext cx="856558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6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マツダ </a:t>
            </a:r>
            <a:r>
              <a:rPr lang="ja-JP" altLang="en-US" sz="6600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新型</a:t>
            </a:r>
            <a:endParaRPr lang="en-US" altLang="ja-JP" sz="6600" dirty="0" smtClean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600" dirty="0" smtClean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600" dirty="0" smtClean="0">
                <a:solidFill>
                  <a:srgbClr val="FFFF00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</a:t>
            </a:r>
            <a:r>
              <a:rPr lang="ja-JP" altLang="en-US" sz="6600" dirty="0">
                <a:solidFill>
                  <a:srgbClr val="FFFF00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デミオセダン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」</a:t>
            </a:r>
            <a:endParaRPr lang="en-US" altLang="ja-JP" sz="6600" dirty="0" smtClean="0">
              <a:solidFill>
                <a:srgbClr val="FFFF00"/>
              </a:solidFill>
              <a:effectLst>
                <a:glow rad="165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600" dirty="0" smtClean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en-US" altLang="ja-JP" sz="6600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2017</a:t>
            </a:r>
            <a:r>
              <a:rPr lang="ja-JP" altLang="en-US" sz="66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年</a:t>
            </a:r>
            <a:r>
              <a:rPr lang="en-US" altLang="ja-JP" sz="66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9</a:t>
            </a:r>
            <a:r>
              <a:rPr lang="ja-JP" altLang="en-US" sz="66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月 </a:t>
            </a:r>
            <a:endParaRPr lang="en-US" altLang="ja-JP" sz="6600" dirty="0" smtClean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600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600" dirty="0" smtClean="0">
                <a:solidFill>
                  <a:srgbClr val="FF0000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日本</a:t>
            </a:r>
            <a:r>
              <a:rPr lang="ja-JP" altLang="en-US" sz="6600" dirty="0">
                <a:solidFill>
                  <a:srgbClr val="FF0000"/>
                </a:solidFill>
                <a:effectLst>
                  <a:glow rad="165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発売！</a:t>
            </a:r>
          </a:p>
        </p:txBody>
      </p:sp>
    </p:spTree>
    <p:extLst>
      <p:ext uri="{BB962C8B-B14F-4D97-AF65-F5344CB8AC3E}">
        <p14:creationId xmlns:p14="http://schemas.microsoft.com/office/powerpoint/2010/main" val="59165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ooizumi-ryokuchi-wanpaku-land014.jpg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97267" cy="89979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38921" y="269723"/>
            <a:ext cx="8373181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6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小田原</a:t>
            </a:r>
            <a:endParaRPr lang="en-US" altLang="ja-JP" sz="66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600" dirty="0" smtClean="0">
                <a:solidFill>
                  <a:srgbClr val="FF00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</a:t>
            </a:r>
            <a:r>
              <a:rPr lang="ja-JP" altLang="en-US" sz="6600" dirty="0">
                <a:solidFill>
                  <a:srgbClr val="FF00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わんぱくらんど</a:t>
            </a:r>
            <a:r>
              <a:rPr lang="ja-JP" altLang="en-US" sz="6600" dirty="0" smtClean="0">
                <a:solidFill>
                  <a:srgbClr val="FF00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」</a:t>
            </a:r>
            <a:endParaRPr lang="en-US" altLang="ja-JP" sz="6600" dirty="0" smtClean="0">
              <a:solidFill>
                <a:srgbClr val="FF0000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600" dirty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8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ってどんな</a:t>
            </a:r>
            <a:r>
              <a:rPr lang="ja-JP" altLang="en-US" sz="6000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公園</a:t>
            </a:r>
            <a:r>
              <a:rPr lang="ja-JP" altLang="en-US" sz="6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  <a:endParaRPr lang="en-US" altLang="ja-JP" sz="60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駐車場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や</a:t>
            </a:r>
            <a:r>
              <a:rPr lang="ja-JP" altLang="en-US" sz="6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混雑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は</a:t>
            </a:r>
            <a:r>
              <a:rPr lang="ja-JP" altLang="en-US" sz="6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  <a:endParaRPr lang="en-US" altLang="ja-JP" sz="60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過去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の</a:t>
            </a:r>
            <a:r>
              <a:rPr lang="ja-JP" altLang="en-US" sz="6000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事故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とは</a:t>
            </a:r>
            <a:r>
              <a:rPr lang="ja-JP" altLang="en-US" sz="60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  <a:endParaRPr lang="ja-JP" altLang="en-US" sz="6000" dirty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404912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9882c6d792de4af059ae87af0825f80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223" y="634980"/>
            <a:ext cx="11150627" cy="836297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46518" y="923945"/>
            <a:ext cx="8584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人工膝関節全置換術（</a:t>
            </a:r>
            <a:r>
              <a:rPr lang="en-US" altLang="ja-JP" sz="48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TKA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）</a:t>
            </a:r>
            <a:endParaRPr lang="en-US" altLang="ja-JP" sz="4800" dirty="0" smtClean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4800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80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翌日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の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歩行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は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痛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くない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  <a:endParaRPr lang="en-US" altLang="ja-JP" sz="4800" dirty="0" smtClean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4800" dirty="0">
              <a:solidFill>
                <a:schemeClr val="bg1"/>
              </a:solidFill>
              <a:effectLst>
                <a:glow rad="2921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80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痛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み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が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生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じる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原因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は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3966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b6198e6df8553660f4333f39518125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253" y="1540322"/>
            <a:ext cx="10315541" cy="627184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38920" y="663430"/>
            <a:ext cx="8219259" cy="766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 smtClean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フォルクスワーゲン</a:t>
            </a:r>
            <a:endParaRPr lang="en-US" altLang="ja-JP" sz="6000" dirty="0" smtClean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9600" dirty="0" smtClean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9600" dirty="0" smtClean="0">
                <a:solidFill>
                  <a:srgbClr val="FF0000"/>
                </a:solidFill>
                <a:effectLst>
                  <a:glow rad="2540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「ポロ」</a:t>
            </a:r>
            <a:endParaRPr lang="en-US" altLang="ja-JP" sz="9600" dirty="0" smtClean="0">
              <a:solidFill>
                <a:srgbClr val="FF0000"/>
              </a:solidFill>
              <a:effectLst>
                <a:glow rad="2540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フルモデルチェンジ</a:t>
            </a:r>
            <a:endParaRPr lang="en-US" altLang="ja-JP" sz="6000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 smtClean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発売日</a:t>
            </a:r>
            <a:r>
              <a:rPr lang="ja-JP" altLang="en-US" sz="4400" dirty="0" smtClean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は</a:t>
            </a:r>
            <a:r>
              <a:rPr lang="ja-JP" altLang="en-US" sz="6000" dirty="0" smtClean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！</a:t>
            </a:r>
            <a:r>
              <a:rPr lang="ja-JP" altLang="en-US" sz="6000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13180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nfiniti_Q80_13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7291" cy="89979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70238" y="990871"/>
            <a:ext cx="8873762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日産</a:t>
            </a:r>
            <a:endParaRPr lang="en-US" altLang="ja-JP" sz="7200" dirty="0" smtClean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rgbClr val="FF00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</a:t>
            </a:r>
            <a:r>
              <a:rPr lang="ja-JP" altLang="en-US" sz="8800" dirty="0">
                <a:solidFill>
                  <a:srgbClr val="FF00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フーガ</a:t>
            </a:r>
            <a:r>
              <a:rPr lang="ja-JP" altLang="en-US" sz="8800" dirty="0" smtClean="0">
                <a:solidFill>
                  <a:srgbClr val="FF00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」</a:t>
            </a:r>
            <a:endParaRPr lang="en-US" altLang="ja-JP" sz="8800" dirty="0" smtClean="0">
              <a:solidFill>
                <a:srgbClr val="FF0000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7200" dirty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フルモデルチェンジ</a:t>
            </a:r>
            <a:endParaRPr lang="en-US" altLang="ja-JP" sz="7200" dirty="0" smtClean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7200" dirty="0"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en-US" altLang="ja-JP" sz="7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2018</a:t>
            </a:r>
            <a:r>
              <a:rPr lang="ja-JP" altLang="en-US" sz="7200" dirty="0" smtClean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年発売</a:t>
            </a:r>
            <a:r>
              <a:rPr lang="ja-JP" altLang="en-US" sz="7200" dirty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59152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89" y="-3802027"/>
            <a:ext cx="4962769" cy="1341973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5691" y="1889682"/>
            <a:ext cx="814753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脛骨</a:t>
            </a:r>
            <a:r>
              <a:rPr lang="ja-JP" altLang="en-US" sz="44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の</a:t>
            </a:r>
            <a:r>
              <a:rPr lang="ja-JP" altLang="en-US" sz="60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構造上</a:t>
            </a:r>
            <a:r>
              <a:rPr lang="ja-JP" altLang="en-US" sz="44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の</a:t>
            </a:r>
            <a:r>
              <a:rPr lang="ja-JP" altLang="en-US" sz="6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問題</a:t>
            </a:r>
            <a:endParaRPr lang="en-US" altLang="ja-JP" sz="6000" dirty="0" smtClean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6000" dirty="0" smtClean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600" dirty="0">
                <a:solidFill>
                  <a:srgbClr val="FF0000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「内彎」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や</a:t>
            </a:r>
            <a:r>
              <a:rPr lang="ja-JP" altLang="en-US" sz="6600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「内捻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」</a:t>
            </a:r>
            <a:endParaRPr lang="en-US" altLang="ja-JP" sz="6600" dirty="0" smtClean="0">
              <a:solidFill>
                <a:srgbClr val="FFFF00"/>
              </a:solidFill>
              <a:effectLst>
                <a:glow rad="190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endParaRPr lang="en-US" altLang="ja-JP" sz="4400" dirty="0" smtClean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4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その</a:t>
            </a:r>
            <a:r>
              <a:rPr lang="ja-JP" altLang="en-US" sz="6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概念</a:t>
            </a:r>
            <a:r>
              <a:rPr lang="ja-JP" altLang="en-US" sz="44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とは</a:t>
            </a:r>
            <a:r>
              <a:rPr lang="ja-JP" altLang="en-US" sz="60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ヒラギノ角ゴ Std W8"/>
                <a:ea typeface="ヒラギノ角ゴ Std W8"/>
                <a:cs typeface="ヒラギノ角ゴ Std W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22426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G_66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075110"/>
            <a:ext cx="9144000" cy="685800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1778000" y="1270069"/>
            <a:ext cx="175846" cy="1113753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78000" y="2383822"/>
            <a:ext cx="351692" cy="2657375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10154" y="4884880"/>
            <a:ext cx="351692" cy="1211451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895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331153</TotalTime>
  <Words>109</Words>
  <Application>Microsoft Macintosh PowerPoint</Application>
  <PresentationFormat>ユーザー設定</PresentationFormat>
  <Paragraphs>49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健人 野口</dc:creator>
  <cp:lastModifiedBy>健人 野口</cp:lastModifiedBy>
  <cp:revision>224</cp:revision>
  <dcterms:created xsi:type="dcterms:W3CDTF">2016-09-30T10:09:41Z</dcterms:created>
  <dcterms:modified xsi:type="dcterms:W3CDTF">2017-07-31T11:56:24Z</dcterms:modified>
</cp:coreProperties>
</file>